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88825"/>
  <p:notesSz cx="6858000" cy="9144000"/>
  <p:embeddedFontLst>
    <p:embeddedFont>
      <p:font typeface="Corbel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rbel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6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hackbdaccess-report" TargetMode="External"/><Relationship Id="rId3" Type="http://schemas.openxmlformats.org/officeDocument/2006/relationships/hyperlink" Target="https://saaers.wordpress.com/2016/01/05/creating-an-archivist-bootcamp-for-born-digital-access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Born-Digital Access Group was developed from an ad-hoc group that began to gather around the SAA 2015 annual meeting. Activities center on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2"/>
              </a:rPr>
              <a:t>researching born-digital access practices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and developing an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archivist bootcamp</a:t>
            </a: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to share ideas and tools for providing access to born-digital materials.  First bootcamp in Spring 2017 at NEA. Findings were shared, and resources found to be lacking, especially around training opportunities.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Expanded to DLF in Fall 2017, aiming to bring professionals other than archivists into the conversation</a:t>
            </a:r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NDSA as inspirational model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Shira- UCLA; Julia, LOC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Research method: building on surveys and scholarship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Surveys to focus on both the archival and researcher sides</a:t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User survey: focus on users instead of archivists &gt; how do researchers even want to use the materials &gt; targeting known advocates for and users of digital archives, but then also larger professional organizations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Status of survey, getting IRB permissions, doing testing</a:t>
            </a:r>
            <a:endParaRPr/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Char char="-"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Feedback at DLF in the fall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sustainability- keeping documents updated on a rolling basis; making it available to all; working in conjunction with NDSA, currently redoing their document as well</a:t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  <a:defRPr b="0" i="0" sz="6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4032208" y="-604796"/>
            <a:ext cx="4114801" cy="913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085013" y="2438401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2398711" y="-495298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059614" y="2514600"/>
            <a:ext cx="86923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0" i="0" sz="4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1504781" y="1905001"/>
            <a:ext cx="4419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152241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152241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24986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24986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." id="65" name="Google Shape;65;p10"/>
          <p:cNvSpPr/>
          <p:nvPr>
            <p:ph idx="2" type="pic"/>
          </p:nvPr>
        </p:nvSpPr>
        <p:spPr>
          <a:xfrm>
            <a:off x="4951414" y="685800"/>
            <a:ext cx="6400799" cy="5334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dsa.org/activities/levels-of-digital-preservation/" TargetMode="External"/><Relationship Id="rId4" Type="http://schemas.openxmlformats.org/officeDocument/2006/relationships/hyperlink" Target="https://blogs.loc.gov/thesignal/2016/04/expanding-ndsa-levels-of-preservation/" TargetMode="External"/><Relationship Id="rId5" Type="http://schemas.openxmlformats.org/officeDocument/2006/relationships/hyperlink" Target="https://docs.google.com/document/d/15v3Z6fFNydrXcGfGWXA4xzyWlivirfUXhHoqgVDBtUg/edit" TargetMode="External"/><Relationship Id="rId6" Type="http://schemas.openxmlformats.org/officeDocument/2006/relationships/hyperlink" Target="https://www.bitarchivist.net/blog/2017-05-04-usersurvey/" TargetMode="External"/><Relationship Id="rId7" Type="http://schemas.openxmlformats.org/officeDocument/2006/relationships/hyperlink" Target="https://elischolar.library.yale.edu/jcas/vol5/iss1/7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Building Best Practice for Access to </a:t>
            </a:r>
            <a:br>
              <a:rPr b="0" i="0" lang="en-US" sz="6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0" i="0" lang="en-US" sz="6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Born-Digital Records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Alston Cobourn, East Carolina University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Ashley L. Taylor, University of Pittsburgh Library System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Project Background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SAA Born-Digital Access Group and bootcamp models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Digital Library Federation (DLF) Working Group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Problem: Providing access to born-digital archival collections can be intimidating, relatively few professional resources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Related problem: Use of digital collections is still growing, unknown what researchers want/expect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Solution: Create standardized guidance for access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Defining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Levels and Tiers of Access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937125" y="1980725"/>
            <a:ext cx="97293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Goals: </a:t>
            </a:r>
            <a:endParaRPr sz="30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●"/>
            </a:pPr>
            <a:r>
              <a:rPr lang="en-US" sz="24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Standardized language around providing access</a:t>
            </a:r>
            <a:endParaRPr sz="24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●"/>
            </a:pPr>
            <a:r>
              <a:rPr lang="en-US" sz="24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Develop best practices </a:t>
            </a:r>
            <a:endParaRPr sz="24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048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rbel"/>
              <a:buChar char="●"/>
            </a:pPr>
            <a:r>
              <a:rPr lang="en-US" sz="24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Involve correct communities </a:t>
            </a:r>
            <a:endParaRPr sz="24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Why: </a:t>
            </a:r>
            <a:r>
              <a:rPr lang="en-US" sz="2400">
                <a:solidFill>
                  <a:srgbClr val="F3F3F3"/>
                </a:solidFill>
                <a:latin typeface="Corbel"/>
                <a:ea typeface="Corbel"/>
                <a:cs typeface="Corbel"/>
                <a:sym typeface="Corbel"/>
              </a:rPr>
              <a:t>Preservation is meaningless without promotion of use and access</a:t>
            </a:r>
            <a:endParaRPr sz="2400">
              <a:solidFill>
                <a:srgbClr val="F3F3F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Landscape and Informing Scholarship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NDSA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Levels of Digital Preservation</a:t>
            </a:r>
            <a:endParaRPr/>
          </a:p>
          <a:p>
            <a:pPr indent="-231775" lvl="1" marL="4635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“Expanding NDSA Levels of Preservation,”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Shira Peltzman</a:t>
            </a: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2016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SAA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Ad-hoc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group report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Canadian Centre for Architecture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study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2017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“Researcher Access to Born-Digital Collections: an Exploratory Study,”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7"/>
              </a:rPr>
              <a:t>Julia Y. Kim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2018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Assembling the Grid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1437" lvl="0" marL="2238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/>
              <a:t>Addresses these areas of concern:</a:t>
            </a:r>
            <a:endParaRPr/>
          </a:p>
          <a:p>
            <a:pPr indent="-71437" lvl="0" marL="2238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Description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Tools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Researcher support and discovery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Policy and documentation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Security</a:t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Accessibility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Also be practical, aspirational, inclusive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Establishing Communities of Practice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Access Practices and Outreach Group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Use cases</a:t>
            </a:r>
            <a:endParaRPr/>
          </a:p>
          <a:p>
            <a:pPr indent="-231775" lvl="1" marL="4635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In-person vs. virtual access</a:t>
            </a:r>
            <a:endParaRPr/>
          </a:p>
          <a:p>
            <a:pPr indent="-231775" lvl="1" marL="4635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Roadblocks: Security, tools, infrastructure, training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 for users of born-digital material</a:t>
            </a:r>
            <a:endParaRPr/>
          </a:p>
          <a:p>
            <a:pPr indent="-231775" lvl="1" marL="4635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Roadblocks</a:t>
            </a:r>
            <a:endParaRPr/>
          </a:p>
          <a:p>
            <a:pPr indent="-231775" lvl="1" marL="4635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Desired use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Next Steps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Sharing the Levels and Tiers of Access Grid for feedback and review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Distributing user survey</a:t>
            </a:r>
            <a:endParaRPr/>
          </a:p>
          <a:p>
            <a:pPr indent="-223838" lvl="0" marL="22383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Promotion and planning for a sustainable future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